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046982"/>
            <a:ext cx="8534400" cy="1077218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la page 149</a:t>
            </a:r>
            <a:r>
              <a:rPr lang="fr-FR" sz="3200" smtClean="0">
                <a:solidFill>
                  <a:srgbClr val="FFFF00"/>
                </a:solidFill>
                <a:latin typeface="Kristen ITC" pitchFamily="66" charset="0"/>
              </a:rPr>
              <a:t>, activité </a:t>
            </a:r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9 – phrases complètes, s’il vous plaît.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mercredi le 13 </a:t>
            </a:r>
            <a:r>
              <a:rPr lang="fr-FR" sz="3200" dirty="0" smtClean="0">
                <a:latin typeface="Kristen ITC" pitchFamily="66" charset="0"/>
              </a:rPr>
              <a:t>avril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0668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/>
              <a:t>Objectif</a:t>
            </a:r>
            <a:r>
              <a:rPr lang="en-US" sz="2400" i="1" dirty="0" smtClean="0"/>
              <a:t>: </a:t>
            </a:r>
            <a:r>
              <a:rPr lang="en-US" sz="2400" i="1" dirty="0" err="1" smtClean="0"/>
              <a:t>présenter</a:t>
            </a:r>
            <a:r>
              <a:rPr lang="en-US" sz="2400" i="1" dirty="0" smtClean="0"/>
              <a:t> un dialogue qui a lieu </a:t>
            </a:r>
            <a:r>
              <a:rPr lang="en-US" sz="2400" i="1" dirty="0" err="1" smtClean="0"/>
              <a:t>dans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une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banque</a:t>
            </a:r>
            <a:r>
              <a:rPr lang="en-US" sz="2400" i="1" dirty="0" smtClean="0"/>
              <a:t>; </a:t>
            </a:r>
            <a:r>
              <a:rPr lang="en-US" sz="2400" i="1" dirty="0" err="1" smtClean="0"/>
              <a:t>résumer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une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vidéo</a:t>
            </a:r>
            <a:r>
              <a:rPr lang="en-US" sz="2400" i="1" dirty="0" smtClean="0"/>
              <a:t> d’un </a:t>
            </a:r>
            <a:r>
              <a:rPr lang="en-US" sz="2400" i="1" dirty="0" err="1" smtClean="0"/>
              <a:t>braquage</a:t>
            </a:r>
            <a:r>
              <a:rPr lang="en-US" sz="2400" i="1" dirty="0" smtClean="0"/>
              <a:t> (hold-up) de </a:t>
            </a:r>
            <a:r>
              <a:rPr lang="en-US" sz="2400" i="1" dirty="0" err="1" smtClean="0"/>
              <a:t>banque</a:t>
            </a:r>
            <a:endParaRPr lang="en-US" sz="2400" i="1" dirty="0"/>
          </a:p>
        </p:txBody>
      </p:sp>
      <p:pic>
        <p:nvPicPr>
          <p:cNvPr id="1026" name="Picture 2" descr="http://florian.nicolas1.perso.neuf.fr/images/timbre_marianne_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70963">
            <a:off x="160683" y="3549695"/>
            <a:ext cx="2108755" cy="2713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sitamnesty.files.wordpress.com/2010/06/timbres_marianne_validite_permanente.png?w=530&amp;h=400"/>
          <p:cNvPicPr>
            <a:picLocks noChangeAspect="1" noChangeArrowheads="1"/>
          </p:cNvPicPr>
          <p:nvPr/>
        </p:nvPicPr>
        <p:blipFill>
          <a:blip r:embed="rId3" cstate="print"/>
          <a:srcRect l="21132" r="21509"/>
          <a:stretch>
            <a:fillRect/>
          </a:stretch>
        </p:blipFill>
        <p:spPr bwMode="auto">
          <a:xfrm>
            <a:off x="2298192" y="3200400"/>
            <a:ext cx="1969008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tirages-limites.fr/wp-content/uploads/Timbre-petit-nicolas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724274"/>
            <a:ext cx="4863124" cy="3133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295400" y="5562600"/>
            <a:ext cx="3352800" cy="1077218"/>
          </a:xfrm>
          <a:prstGeom prst="rect">
            <a:avLst/>
          </a:prstGeom>
          <a:solidFill>
            <a:srgbClr val="FFC000"/>
          </a:solidFill>
          <a:ln w="127000" cap="rnd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Kristen ITC" pitchFamily="66" charset="0"/>
              </a:rPr>
              <a:t>Des timbres français</a:t>
            </a:r>
            <a:endParaRPr lang="fr-FR" sz="3200" dirty="0">
              <a:solidFill>
                <a:schemeClr val="tx1">
                  <a:lumMod val="85000"/>
                  <a:lumOff val="1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2011-03-25T12:33:10Z</dcterms:created>
  <dcterms:modified xsi:type="dcterms:W3CDTF">2011-04-13T11:17:11Z</dcterms:modified>
</cp:coreProperties>
</file>